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17" r:id="rId5"/>
    <p:sldId id="308" r:id="rId6"/>
    <p:sldId id="309" r:id="rId7"/>
    <p:sldId id="310" r:id="rId8"/>
    <p:sldId id="319" r:id="rId9"/>
    <p:sldId id="318" r:id="rId10"/>
    <p:sldId id="320" r:id="rId11"/>
    <p:sldId id="31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58"/>
    <a:srgbClr val="505A47"/>
    <a:srgbClr val="D1D8B7"/>
    <a:srgbClr val="A09D79"/>
    <a:srgbClr val="AD5C4D"/>
    <a:srgbClr val="543E35"/>
    <a:srgbClr val="637700"/>
    <a:srgbClr val="FFF4ED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95405" autoAdjust="0"/>
  </p:normalViewPr>
  <p:slideViewPr>
    <p:cSldViewPr snapToGrid="0">
      <p:cViewPr>
        <p:scale>
          <a:sx n="100" d="100"/>
          <a:sy n="100" d="100"/>
        </p:scale>
        <p:origin x="-780" y="-342"/>
      </p:cViewPr>
      <p:guideLst>
        <p:guide orient="horz" pos="528"/>
        <p:guide orient="horz" pos="1272"/>
        <p:guide orient="horz" pos="2312"/>
        <p:guide orient="horz" pos="1944"/>
        <p:guide orient="horz" pos="2328"/>
        <p:guide pos="3864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5/24/2024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93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3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4D792B1F-855B-FC83-1023-94C0976E98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EF359D7C-AC03-77FE-CA1D-B96B46B08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C9AA487F-3729-4692-1A21-35558A2D8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4B8E19A-569B-855B-EBF8-C02F2998AB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="" xmlns:a16="http://schemas.microsoft.com/office/drawing/2014/main" id="{4A781A8E-199F-1F48-C80E-B6501B563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11C6679A-1B60-DCCD-7295-255649B92C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="" xmlns:a16="http://schemas.microsoft.com/office/drawing/2014/main" id="{1C466053-4CA7-4CBB-C1D2-19FE899BED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1100480F-88D3-CF82-FAF8-9527C86BCA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=""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=""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05A86D8-26B0-1ADB-0CE2-B445D2A286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3A68E8B-64DF-46D3-2FA2-4BBBBF8BFB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=""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CADEA8BB-3550-ABDA-99A6-455084D5D4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F0A8F0DB-3D3D-DC0F-84AC-4386B58AD6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=""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=""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686C03E6-655F-A394-4461-7BC878C418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BF7A62BA-11D3-585A-8CBD-5E0FB4DE52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8E1AE81E-772F-B009-AF15-C0FC060518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=""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DCC72F6-C144-5508-40C5-E1B3FC085B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FF76D2EA-2C6E-B0B2-DC0D-F9EF636E58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90315871-F40F-D512-8E3F-B40F36BD42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0C11C1A-EFCF-278A-D083-93F07D4DEA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="" xmlns:a16="http://schemas.microsoft.com/office/drawing/2014/main" id="{941984E2-3225-05D3-3A3D-9D5F5840E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070813B7-403A-9A3E-5E5C-44C1680DE4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A7BB3C1-4B05-D5B3-C61C-1CD390CEE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CE6955A7-F39A-1FBB-FF32-C6F0E32892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5ED90D1-D640-D115-6711-35DE812FC0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F8D9EAE4-01F5-6C99-C91E-BF0FD0CD1C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="" xmlns:a16="http://schemas.microsoft.com/office/drawing/2014/main" id="{D24A04BE-9BA3-80DD-EE68-A8B8BA0853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9E4F6A04-3331-D4C7-3EAE-0F69B48A7C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0587ACFB-02E0-79F1-D5B0-E8B18598D6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8639877-C4A6-4E44-C600-FE3C6CD5F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F0439AA5-A7EE-A20E-BB67-D356776D0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39E752F7-61F0-6779-9E8E-3541BFF7D2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6FD0E545-8D0D-B848-836A-23CEBCD6B0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7114E853-6F7C-9899-77FD-0E77D0A86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="" xmlns:a16="http://schemas.microsoft.com/office/drawing/2014/main" id="{69002426-033B-400A-C519-AF4C659C4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90FA743D-BDB5-4069-7325-E91CA7BC3E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="" xmlns:a16="http://schemas.microsoft.com/office/drawing/2014/main" id="{2FE03F25-D589-68A8-30C7-175547B6A9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7CB19B63-2AAF-E86D-D7F1-B659DB36B5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83712F38-4391-A499-56E2-8F095A50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=""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=""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A3F1B258-8FBC-06A8-3A1F-466CEEDBBE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8BAD4AF0-64CE-5C0E-5440-00F8FC6B31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DCD020E-88CF-303D-F947-8EE980AC80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=""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B31668E-263B-8FB1-9DBB-25F22BB441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0972DA96-A413-EF87-50D3-D8EF54FD9F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=""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180975"/>
            <a:ext cx="10360152" cy="6353175"/>
          </a:xfrm>
        </p:spPr>
        <p:txBody>
          <a:bodyPr anchor="ctr"/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err="1" smtClean="0"/>
              <a:t>Рівненська</a:t>
            </a:r>
            <a:r>
              <a:rPr lang="ru-RU" sz="5400" dirty="0" smtClean="0"/>
              <a:t>   </a:t>
            </a:r>
            <a:r>
              <a:rPr lang="ru-RU" sz="5400" dirty="0" err="1" smtClean="0"/>
              <a:t>обласна</a:t>
            </a:r>
            <a:r>
              <a:rPr lang="ru-RU" sz="5400" dirty="0" smtClean="0"/>
              <a:t>   </a:t>
            </a:r>
            <a:r>
              <a:rPr lang="ru-RU" sz="5400" dirty="0" err="1"/>
              <a:t>наукова</a:t>
            </a:r>
            <a:r>
              <a:rPr lang="ru-RU" sz="5400" dirty="0"/>
              <a:t>    </a:t>
            </a:r>
            <a:r>
              <a:rPr lang="ru-RU" sz="5400" dirty="0" err="1"/>
              <a:t>медична</a:t>
            </a:r>
            <a:r>
              <a:rPr lang="ru-RU" sz="5400" dirty="0"/>
              <a:t> </a:t>
            </a:r>
            <a:r>
              <a:rPr lang="ru-RU" sz="5400" dirty="0" smtClean="0"/>
              <a:t>   </a:t>
            </a:r>
            <a:r>
              <a:rPr lang="ru-RU" sz="5400" dirty="0" err="1" smtClean="0"/>
              <a:t>бібліотека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err="1" smtClean="0"/>
              <a:t>інформує</a:t>
            </a:r>
            <a:r>
              <a:rPr lang="ru-RU" sz="5400" dirty="0"/>
              <a:t/>
            </a:r>
            <a:br>
              <a:rPr lang="ru-RU" sz="5400" dirty="0"/>
            </a:br>
            <a:endParaRPr lang="en-US" sz="5400" dirty="0"/>
          </a:p>
        </p:txBody>
      </p:sp>
      <p:sp>
        <p:nvSpPr>
          <p:cNvPr id="2" name="AutoShape 4" descr="data:image/jpeg;base64,/9j/4AAQSkZJRgABAQAAAQABAAD/2wCEAAkGBwgHBgkIBwgKCgkLDRYPDQwMDRsUFRAWIB0iIiAdHx8kKDQsJCYxJx8fLT0tMTU3Ojo6Iys/RD84QzQ5OjcBCgoKDQwNGg8PGjclHyU3NTc3Nzc3Nzc3Nzc3Nzc3Nzc3Nzc3Nzc3Nzc3Nzc3Nzc3Nzc3Nzc3Nzc3NzcrNzc3N//AABEIABwAHAMBIgACEQEDEQH/xAAZAAACAwEAAAAAAAAAAAAAAAACBgEEBQf/xAApEAACAQMDAgUFAQAAAAAAAAABAgMEBREAITESgQYTIjJhI0FRYpEU/8QAFwEAAwEAAAAAAAAAAAAAAAAAAgMEAP/EAB4RAAICAQUBAAAAAAAAAAAAAAECABEDBDFxkfAS/9oADAMBAAIRAxEAPwDuB0vVdbIJEeYVCpIOpPLIG32x6h3yNTWeLbZBcXt4qVWpjbpdJQU3+OrHV2Oipj5szyUU6wsy+pXXO3Ox0zFW8g1yZHUBL9zV9zQtU00iMk+SVwyswwSpJxkdtX9YbXCistKGq6qKNQAPMmYLkAYAGdXrRdaS8Un+q3yNJB1FQ5jZMkfjIGR86ByPqU6dXXEA+8O4UFFXwGO4UsNRGB7ZUDY/ukpLZYUeNrXcblbElwCkcv0wDnjqyBtvkHYd8P5AIIIyDyDqPLQkkouTztoCtx4NRW8PWbw3JMZqSmasnVQzVVZmR9yce/jg8AaasADGoSNIxiNFUfqMaLWVQJib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"/>
          </a:p>
        </p:txBody>
      </p:sp>
      <p:pic>
        <p:nvPicPr>
          <p:cNvPr id="1029" name="Picture 5" descr="C:\Users\Admin777\Downloads\309220342_422526296652555_1540876536236695390_n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9" y="238124"/>
            <a:ext cx="24479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03EE45-3924-5A20-4FDE-7EA6BBEB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257175"/>
            <a:ext cx="6534149" cy="607695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 err="1" smtClean="0"/>
              <a:t>Пропонуємо</a:t>
            </a:r>
            <a:r>
              <a:rPr lang="ru-RU" dirty="0" smtClean="0"/>
              <a:t>  </a:t>
            </a:r>
            <a:r>
              <a:rPr lang="ru-RU" dirty="0" err="1"/>
              <a:t>ознайомитись</a:t>
            </a:r>
            <a:r>
              <a:rPr lang="ru-RU" dirty="0"/>
              <a:t>  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фаховими</a:t>
            </a:r>
            <a:r>
              <a:rPr lang="ru-RU" dirty="0"/>
              <a:t>   </a:t>
            </a:r>
            <a:r>
              <a:rPr lang="ru-RU" dirty="0" err="1"/>
              <a:t>періодичними</a:t>
            </a:r>
            <a:r>
              <a:rPr lang="ru-RU" dirty="0"/>
              <a:t>  </a:t>
            </a:r>
            <a:r>
              <a:rPr lang="ru-RU" dirty="0" err="1"/>
              <a:t>виданнями</a:t>
            </a:r>
            <a:r>
              <a:rPr lang="ru-RU" dirty="0"/>
              <a:t>, 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надійшли</a:t>
            </a:r>
            <a:r>
              <a:rPr lang="ru-RU" dirty="0"/>
              <a:t> </a:t>
            </a:r>
            <a:r>
              <a:rPr lang="ru-RU" dirty="0" smtClean="0"/>
              <a:t> у  </a:t>
            </a:r>
            <a:r>
              <a:rPr lang="ru-RU" dirty="0" err="1"/>
              <a:t>травні</a:t>
            </a:r>
            <a:r>
              <a:rPr lang="ru-RU" dirty="0"/>
              <a:t>  2024 </a:t>
            </a:r>
            <a:r>
              <a:rPr lang="ru-RU" dirty="0" smtClean="0"/>
              <a:t>року </a:t>
            </a:r>
            <a:endParaRPr lang="en-US" dirty="0"/>
          </a:p>
        </p:txBody>
      </p:sp>
      <p:pic>
        <p:nvPicPr>
          <p:cNvPr id="8" name="Picture Placeholder 21" descr="Person in black skirt and white shirt holding some dandelions">
            <a:extLst>
              <a:ext uri="{FF2B5EF4-FFF2-40B4-BE49-F238E27FC236}">
                <a16:creationId xmlns="" xmlns:a16="http://schemas.microsoft.com/office/drawing/2014/main" id="{FFD2BD9F-962D-9BA5-14BE-C9CD52FEF9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" b="18"/>
          <a:stretch/>
        </p:blipFill>
        <p:spPr>
          <a:xfrm>
            <a:off x="7401941" y="0"/>
            <a:ext cx="4790059" cy="6587067"/>
          </a:xfrm>
        </p:spPr>
      </p:pic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777\Desktop\Анаж ЖУрнали\345345564.jp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8" y="123825"/>
            <a:ext cx="5124451" cy="660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23825"/>
            <a:ext cx="5581650" cy="660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F4A3718F-D67C-255A-4B64-BA379609FC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866775"/>
            <a:ext cx="4576953" cy="57530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47650"/>
            <a:ext cx="4772025" cy="64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9" y="247650"/>
            <a:ext cx="4905375" cy="64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1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777\Desktop\Анаж ЖУрнали\IMG_20240523_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35" y="177799"/>
            <a:ext cx="4913939" cy="637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177799"/>
            <a:ext cx="4748212" cy="637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5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52400"/>
            <a:ext cx="512445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152399"/>
            <a:ext cx="4843462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8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7" y="189160"/>
            <a:ext cx="4924424" cy="658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89160"/>
            <a:ext cx="5381625" cy="649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4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777\Desktop\Анаж ЖУрнали\апрвао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78" y="400049"/>
            <a:ext cx="4413771" cy="618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00049"/>
            <a:ext cx="4410076" cy="618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3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="" xmlns:a16="http://schemas.microsoft.com/office/drawing/2014/main" id="{2A3D95EF-8A67-7F71-37EF-9EB02511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6" y="1152525"/>
            <a:ext cx="10239374" cy="3333750"/>
          </a:xfrm>
        </p:spPr>
        <p:txBody>
          <a:bodyPr anchor="b"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Копії</a:t>
            </a:r>
            <a:r>
              <a:rPr lang="ru-RU" dirty="0" smtClean="0"/>
              <a:t>  </a:t>
            </a:r>
            <a:r>
              <a:rPr lang="ru-RU" dirty="0"/>
              <a:t>статей  </a:t>
            </a:r>
            <a:r>
              <a:rPr lang="ru-RU" dirty="0" err="1"/>
              <a:t>журналів</a:t>
            </a:r>
            <a:r>
              <a:rPr lang="ru-RU" dirty="0"/>
              <a:t>,  </a:t>
            </a:r>
            <a:r>
              <a:rPr lang="ru-RU" dirty="0" err="1"/>
              <a:t>що</a:t>
            </a:r>
            <a:r>
              <a:rPr lang="ru-RU" dirty="0"/>
              <a:t> вас </a:t>
            </a:r>
            <a:r>
              <a:rPr lang="ru-RU" dirty="0" err="1"/>
              <a:t>зацікавили</a:t>
            </a:r>
            <a:r>
              <a:rPr lang="ru-RU" dirty="0"/>
              <a:t>, </a:t>
            </a:r>
            <a:r>
              <a:rPr lang="ru-RU" dirty="0" err="1"/>
              <a:t>замовляйте</a:t>
            </a:r>
            <a:r>
              <a:rPr lang="ru-RU" dirty="0"/>
              <a:t>, </a:t>
            </a:r>
            <a:r>
              <a:rPr lang="ru-RU" dirty="0" err="1"/>
              <a:t>зазначивши</a:t>
            </a:r>
            <a:r>
              <a:rPr lang="ru-RU" dirty="0"/>
              <a:t>  </a:t>
            </a:r>
            <a:r>
              <a:rPr lang="ru-RU" dirty="0" err="1"/>
              <a:t>назву</a:t>
            </a:r>
            <a:r>
              <a:rPr lang="ru-RU" dirty="0"/>
              <a:t>, </a:t>
            </a:r>
            <a:r>
              <a:rPr lang="ru-RU" dirty="0" err="1"/>
              <a:t>рік</a:t>
            </a:r>
            <a:r>
              <a:rPr lang="ru-RU" dirty="0"/>
              <a:t> і номер </a:t>
            </a:r>
            <a:r>
              <a:rPr lang="ru-RU" dirty="0" err="1"/>
              <a:t>видання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smtClean="0"/>
              <a:t> номер  </a:t>
            </a:r>
            <a:r>
              <a:rPr lang="ru-RU" dirty="0" err="1" smtClean="0"/>
              <a:t>сторінки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C7846849-DC0A-EE3B-2E5E-D669EC1273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5075" y="5187950"/>
            <a:ext cx="7953375" cy="1231899"/>
          </a:xfrm>
        </p:spPr>
        <p:txBody>
          <a:bodyPr>
            <a:normAutofit/>
          </a:bodyPr>
          <a:lstStyle/>
          <a:p>
            <a:r>
              <a:rPr lang="pt-BR" dirty="0" smtClean="0"/>
              <a:t>Наш </a:t>
            </a:r>
            <a:r>
              <a:rPr lang="pt-BR" dirty="0"/>
              <a:t>сайт  </a:t>
            </a:r>
            <a:r>
              <a:rPr lang="pt-BR" cap="none" dirty="0" smtClean="0"/>
              <a:t>https://ronmb.rv.ua</a:t>
            </a:r>
            <a:r>
              <a:rPr lang="pt-BR" dirty="0" smtClean="0"/>
              <a:t>/</a:t>
            </a:r>
            <a:r>
              <a:rPr lang="pt-BR" dirty="0"/>
              <a:t/>
            </a:r>
            <a:br>
              <a:rPr lang="pt-BR" dirty="0"/>
            </a:br>
            <a:r>
              <a:rPr lang="pt-BR" cap="none" dirty="0" smtClean="0"/>
              <a:t>e-mail: nmi.ronmb@gmail.com</a:t>
            </a:r>
            <a:br>
              <a:rPr lang="pt-BR" cap="none" dirty="0" smtClean="0"/>
            </a:b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DF9CEC-52C2-4D14-B2F5-11176002A8B6}">
  <ds:schemaRefs>
    <ds:schemaRef ds:uri="16c05727-aa75-4e4a-9b5f-8a80a116589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230e9df3-be65-4c73-a93b-d1236ebd677e"/>
    <ds:schemaRef ds:uri="71af3243-3dd4-4a8d-8c0d-dd76da1f02a5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</Words>
  <Application>Microsoft Office PowerPoint</Application>
  <PresentationFormat>Произвольный</PresentationFormat>
  <Paragraphs>4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Custom</vt:lpstr>
      <vt:lpstr>    Рівненська   обласна   наукова    медична    бібліотека  інформує </vt:lpstr>
      <vt:lpstr>Пропонуємо  ознайомитись   із фаховими   періодичними  виданнями,  що надійшли  у  травні  2024 року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Копії  статей  журналів,  що вас зацікавили, замовляйте, зазначивши  назву, рік і номер видання, а також  номер  сторінки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2023-12-12T20:05:16Z</dcterms:created>
  <dcterms:modified xsi:type="dcterms:W3CDTF">2024-05-24T12:25:40Z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